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5" r:id="rId13"/>
    <p:sldId id="407" r:id="rId14"/>
    <p:sldId id="409" r:id="rId15"/>
    <p:sldId id="411" r:id="rId16"/>
    <p:sldId id="408" r:id="rId17"/>
    <p:sldId id="4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28" autoAdjust="0"/>
  </p:normalViewPr>
  <p:slideViewPr>
    <p:cSldViewPr snapToGrid="0">
      <p:cViewPr varScale="1">
        <p:scale>
          <a:sx n="103" d="100"/>
          <a:sy n="103" d="100"/>
        </p:scale>
        <p:origin x="246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 Can anyone think of problems with the copy/paste/configure approach?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rollback, but always be careful about rolling back to a version no longer compatible with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Early consultation with client IT can make a lot of decisions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/react-components/blob/master/packages/react-components/README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keeping-your-account-and-data-secure/creating-a-personal-access-toke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60056"/>
              </p:ext>
            </p:extLst>
          </p:nvPr>
        </p:nvGraphicFramePr>
        <p:xfrm>
          <a:off x="992220" y="1280143"/>
          <a:ext cx="1020635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8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321397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736630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79964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Site/GitHub Pages/Others?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2E93F8-4515-CE49-7862-254742DC0845}"/>
              </a:ext>
            </a:extLst>
          </p:cNvPr>
          <p:cNvSpPr txBox="1"/>
          <p:nvPr/>
        </p:nvSpPr>
        <p:spPr>
          <a:xfrm>
            <a:off x="7938844" y="6006510"/>
            <a:ext cx="341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docker containers still require hosting/orchestration which is not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3079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GitHub workflow to build and publish the frontend to GitHub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GitHub workflow that builds and publishes a backend package to the GitHub 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Perform the following 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Secrets -&gt; Actions -&gt; New repository secret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Name: NPM_TOKEN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Value: token that you generated in Module 4 Frontend from these instructions </a:t>
            </a:r>
            <a:r>
              <a:rPr lang="da-DK" sz="1400" dirty="0">
                <a:hlinkClick r:id="rId3"/>
              </a:rPr>
              <a:t>https://github.com/DHI/react-components/blob/master/packages/react-components/README.md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 -&gt; Enable workflows in this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Select the </a:t>
            </a:r>
            <a:r>
              <a:rPr lang="en-US" sz="2000" dirty="0" err="1"/>
              <a:t>webdeploy</a:t>
            </a:r>
            <a:r>
              <a:rPr lang="en-US" sz="2000" dirty="0"/>
              <a:t> workflow -&gt; </a:t>
            </a:r>
            <a:r>
              <a:rPr lang="en-US" sz="2000" b="1" dirty="0"/>
              <a:t>Run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Pages -&gt; Branch -&gt; select </a:t>
            </a:r>
            <a:r>
              <a:rPr lang="en-US" sz="2000" b="1" dirty="0" err="1"/>
              <a:t>gh</a:t>
            </a:r>
            <a:r>
              <a:rPr lang="en-US" sz="2000" b="1" dirty="0"/>
              <a:t>-pages -&gt; Save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</a:t>
            </a:r>
            <a:r>
              <a:rPr lang="en-US" sz="2000" dirty="0"/>
              <a:t>, another workflow called pages-build-deployment should automatically run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When complete, go to the </a:t>
            </a:r>
            <a:r>
              <a:rPr lang="en-US" sz="2000" b="1" dirty="0"/>
              <a:t>Settings -&gt; Pages </a:t>
            </a:r>
            <a:r>
              <a:rPr lang="en-US" sz="2000" dirty="0"/>
              <a:t>and your site URL will be listed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Your site should now be functioning on GitHub Pages just as it was on your dev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Notice the version number (dev) in the app bar is not helpful, let’s address that next</a:t>
            </a:r>
          </a:p>
        </p:txBody>
      </p:sp>
    </p:spTree>
    <p:extLst>
      <p:ext uri="{BB962C8B-B14F-4D97-AF65-F5344CB8AC3E}">
        <p14:creationId xmlns:p14="http://schemas.microsoft.com/office/powerpoint/2010/main" val="255668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436423" y="1511798"/>
            <a:ext cx="1108878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Add and commit a new file </a:t>
            </a:r>
            <a:r>
              <a:rPr lang="en-US" sz="2000" dirty="0" err="1"/>
              <a:t>GitVersion.yml</a:t>
            </a:r>
            <a:r>
              <a:rPr lang="en-US" sz="2000" dirty="0"/>
              <a:t> to the root of your repository with the following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Mainline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sha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merge-message-formats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b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This controls the numbering approach that will be calculated by </a:t>
            </a:r>
            <a:r>
              <a:rPr lang="en-US" sz="2000" dirty="0" err="1"/>
              <a:t>GitVersion</a:t>
            </a:r>
            <a:r>
              <a:rPr lang="en-US" sz="2000" dirty="0"/>
              <a:t>. There are many different numbering approaches offered by </a:t>
            </a:r>
            <a:r>
              <a:rPr lang="en-US" sz="2000" dirty="0" err="1"/>
              <a:t>GitVersion</a:t>
            </a:r>
            <a:r>
              <a:rPr lang="en-US" sz="2000" dirty="0"/>
              <a:t>, but this is a simple increment</a:t>
            </a:r>
          </a:p>
        </p:txBody>
      </p:sp>
    </p:spTree>
    <p:extLst>
      <p:ext uri="{BB962C8B-B14F-4D97-AF65-F5344CB8AC3E}">
        <p14:creationId xmlns:p14="http://schemas.microsoft.com/office/powerpoint/2010/main" val="226506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436423" y="1511798"/>
            <a:ext cx="110887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Modify the </a:t>
            </a:r>
            <a:r>
              <a:rPr lang="en-US" sz="2000" dirty="0" err="1"/>
              <a:t>webdeploy.yml</a:t>
            </a:r>
            <a:r>
              <a:rPr lang="en-US" sz="2000" dirty="0"/>
              <a:t> file to overwrite the /Public/version.txt file with a </a:t>
            </a:r>
            <a:r>
              <a:rPr lang="en-US" sz="2000" dirty="0" err="1"/>
              <a:t>GitVersion</a:t>
            </a:r>
            <a:r>
              <a:rPr lang="en-US" sz="2000" dirty="0"/>
              <a:t> number, by including this code before the Install and Build step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Install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/setup@v0.9.7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versionSpec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5.5.0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Determine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/execute@v0.9.7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Display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      echo "Build version: 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      echo "${{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 &gt; ./Source/Frontend/public/version.txt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Commit, run the </a:t>
            </a:r>
            <a:r>
              <a:rPr lang="en-US" sz="2000" dirty="0" err="1"/>
              <a:t>webdeploy</a:t>
            </a:r>
            <a:r>
              <a:rPr lang="en-US" sz="2000" dirty="0"/>
              <a:t> workflow, wait for deploy, verify that the new version number you added appears in the app 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Make another commit, run the </a:t>
            </a:r>
            <a:r>
              <a:rPr lang="en-US" sz="2000" dirty="0" err="1"/>
              <a:t>webdeploy</a:t>
            </a:r>
            <a:r>
              <a:rPr lang="en-US" sz="2000" dirty="0"/>
              <a:t> workflow, verify that the version number has incremented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32754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2166719" y="389191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298379" y="1511798"/>
            <a:ext cx="11088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Perform the following in your personal (non-DHI) GitHub </a:t>
            </a:r>
            <a:r>
              <a:rPr lang="en-US" sz="2400" dirty="0" err="1"/>
              <a:t>DomainServicesCourse</a:t>
            </a:r>
            <a:r>
              <a:rPr lang="en-US" sz="24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In file ‘Source\Packaging\workflow\</a:t>
            </a:r>
            <a:r>
              <a:rPr lang="en-US" sz="2400" dirty="0" err="1"/>
              <a:t>workflow.nuspec</a:t>
            </a:r>
            <a:r>
              <a:rPr lang="en-US" sz="2400" dirty="0"/>
              <a:t>’, change the repository URL to match your account name and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Run the workflow ‘Build and Package the workflow solution’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On the home page of your GitHub repository, notice the package is now visible in the Releases section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Unfortunately GitHub Package Repository does not support </a:t>
            </a:r>
            <a:r>
              <a:rPr lang="en-US" sz="2400" dirty="0" err="1"/>
              <a:t>Nuget</a:t>
            </a:r>
            <a:r>
              <a:rPr lang="en-US" sz="2400" dirty="0"/>
              <a:t> API V2, so the steps on the next slide are not usually required. We are using GitHub in this course due to many other benefits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71738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2166719" y="389191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BC3B4-5DC0-3446-362D-9DFD060A3E06}"/>
              </a:ext>
            </a:extLst>
          </p:cNvPr>
          <p:cNvSpPr txBox="1"/>
          <p:nvPr/>
        </p:nvSpPr>
        <p:spPr>
          <a:xfrm>
            <a:off x="298379" y="1511798"/>
            <a:ext cx="110887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Now you will install the package on your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Generate a GitHub PAT with </a:t>
            </a:r>
            <a:r>
              <a:rPr lang="en-US" sz="2400" dirty="0" err="1"/>
              <a:t>packages:read</a:t>
            </a:r>
            <a:r>
              <a:rPr lang="en-US" sz="2400" dirty="0"/>
              <a:t> scope according to </a:t>
            </a:r>
            <a:r>
              <a:rPr lang="en-US" sz="1600" dirty="0">
                <a:hlinkClick r:id="rId3"/>
              </a:rPr>
              <a:t>https://docs.github.com/en/authentication/keeping-your-account-and-data-secure/creating-a-personal-access-token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Below material is </a:t>
            </a:r>
            <a:r>
              <a:rPr lang="en-US" sz="2400"/>
              <a:t>not complete yet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7207-F86B-9634-8F75-EE7D5E63E307}"/>
              </a:ext>
            </a:extLst>
          </p:cNvPr>
          <p:cNvSpPr txBox="1"/>
          <p:nvPr/>
        </p:nvSpPr>
        <p:spPr>
          <a:xfrm>
            <a:off x="576166" y="3235347"/>
            <a:ext cx="10247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Once</a:t>
            </a:r>
          </a:p>
          <a:p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nuget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sources add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githubenabler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Source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https://nuget.pkg.github.com/GITHUBUSERNAME/</a:t>
            </a:r>
            <a:r>
              <a:rPr lang="en-US" sz="9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index.json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username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GITHUBUSERNAME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password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GITHUBPAT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nuget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install workflow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Source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githubenabler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cd workflow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\tools</a:t>
            </a:r>
          </a:p>
          <a:p>
            <a:r>
              <a:rPr lang="en-US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Install.bat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4C6CE-521A-2416-98C0-E88B5285A71B}"/>
              </a:ext>
            </a:extLst>
          </p:cNvPr>
          <p:cNvSpPr txBox="1"/>
          <p:nvPr/>
        </p:nvSpPr>
        <p:spPr>
          <a:xfrm>
            <a:off x="576166" y="4676788"/>
            <a:ext cx="60975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Every time you upgrade</a:t>
            </a:r>
          </a:p>
          <a:p>
            <a:b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cd workflow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\tools</a:t>
            </a:r>
          </a:p>
          <a:p>
            <a:r>
              <a:rPr lang="en-US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Uninstall.bat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cd ..</a:t>
            </a:r>
          </a:p>
          <a:p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del workflow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nuget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install workflow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Source 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githubenabler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cd workflow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NEWVERSION</a:t>
            </a:r>
            <a:r>
              <a:rPr lang="en-US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Install.bat</a:t>
            </a:r>
            <a:endParaRPr lang="en-US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22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72859B-F86F-43C7-AB7A-734A908848F3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flipH="1">
            <a:off x="6441024" y="815565"/>
            <a:ext cx="994183" cy="6397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796885" y="1455317"/>
            <a:ext cx="11288277" cy="3588755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Stop at a &quot;Stop&quot; sign? - Health Beat">
            <a:extLst>
              <a:ext uri="{FF2B5EF4-FFF2-40B4-BE49-F238E27FC236}">
                <a16:creationId xmlns:a16="http://schemas.microsoft.com/office/drawing/2014/main" id="{82115D9E-8649-92CD-36CD-4B67E02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06" y="178463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1572</Words>
  <Application>Microsoft Office PowerPoint</Application>
  <PresentationFormat>Widescreen</PresentationFormat>
  <Paragraphs>213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41</cp:revision>
  <dcterms:created xsi:type="dcterms:W3CDTF">2022-04-05T11:06:54Z</dcterms:created>
  <dcterms:modified xsi:type="dcterms:W3CDTF">2022-09-08T19:54:46Z</dcterms:modified>
</cp:coreProperties>
</file>